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61" r:id="rId5"/>
    <p:sldId id="263" r:id="rId6"/>
    <p:sldId id="264" r:id="rId7"/>
    <p:sldId id="262" r:id="rId8"/>
    <p:sldId id="265" r:id="rId9"/>
    <p:sldId id="266" r:id="rId10"/>
    <p:sldId id="267" r:id="rId11"/>
    <p:sldId id="269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na Schwanke" initials="NS" lastIdx="1" clrIdx="0">
    <p:extLst>
      <p:ext uri="{19B8F6BF-5375-455C-9EA6-DF929625EA0E}">
        <p15:presenceInfo xmlns:p15="http://schemas.microsoft.com/office/powerpoint/2012/main" userId="9cce3f7b421a605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0C12CC-5566-4ACB-A2D9-98E60247B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0F62AC7-0D45-4FAE-A822-474CD2DE65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EC1EB5-CA84-4546-858A-C1226B02C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31AFE6-874A-4C1E-A90C-0F6000A2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663AC9-F6F4-4718-9212-7B7711A54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8321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DEFB52-C9BE-4272-B0A8-408708E14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42242A7-6851-4031-B079-2C97E9FC6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734862-496E-427D-ADDD-0CCD280B0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405B00-045E-4392-8963-63D14A903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E2BBCD-8C4E-44DB-812C-838D2B43D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7303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B648844-4FBA-47FA-B010-E4D4A685D6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31730B1-A79C-4B5B-9CF5-412C33F7F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99E166-E43B-460C-90EF-54F0505E9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17AA7D-3764-478C-B467-1BA2C9196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7B9C33-8557-4820-A66E-90E9EB074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609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3CD3D9-DBD1-41B1-B692-98F846E0D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9B8653-C58D-426F-B34C-279C50367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4B44D76-1D70-4CAE-9BA3-FE1895A24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C0D965-9765-4156-BB43-740CA8B18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002573-CA20-4924-9422-3B66ECCB8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094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020977-AC77-4ECD-9A5D-C8387D24A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0BC1E8-E2CB-4FB9-8873-5BCB04773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16DBD1-6C33-4650-B166-0CDF533EA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B28D3F-5FE6-4A1D-B54A-139EB7138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CFA85F-D1B6-4D7B-873A-3876875AD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0867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86761F-2C05-4736-BEC2-39FBF5427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A6E7C9-88B9-4755-A236-1156EF1285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F81810E-62C4-43BC-A8CA-0734834A67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337707E-BE23-4333-85A0-20B6974C9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4DD606C-C44D-4D60-9CFF-3F955F403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614A972-8B54-4B3F-B5D1-BA345B65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5060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BAF989-64CC-4298-97D3-63ADF908B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DC18AD-79B5-4878-A254-B8F7BD6E2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44F5ECE-068E-4607-9A4C-05CBE88622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A40C3EC-FAD0-49F8-8F63-CA63A420A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FC20743-8566-40D1-BF87-6D95D40215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79DF97C-FE3D-47CC-BCD1-7CBB72F20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FCB4CD8-1640-475B-9570-4E70A3DFB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84FBACA-6D74-4536-B4F7-1183124C7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452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0A9FCF-CB31-4362-BE47-176740521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9CC45AB-C2EB-49C1-ADBA-F79961FE9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C4EB8FF-7CBE-4415-8A33-C7BB174D2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48D762D-EC51-46EB-A793-E1C9F104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892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FBE19C7-5974-4C5A-9D5A-9086FD39B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DFE7298-1CA3-4E54-B8C2-4DE1B3788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505DC5D-1BCD-43AC-874E-792A8974E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3999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F0E42C-A894-4F42-84CE-1EB950A25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1AA349-1640-45AE-9454-DD334D5DB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C5BD18C-B096-40F2-ADAD-AE13AD0599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C2137BF-2B83-4595-A421-60C05D0C6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6F2CBBC-E244-4E05-9BD9-B1062B3F7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8A58218-A185-472F-A28E-549BCD923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4924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D7EF7C-E84B-4761-ABA5-A2B129DC6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2A569CF-38E2-46B2-88A5-19BFBC290C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DDBD579-BB09-407D-AAE7-8F9202C4B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7473EA5-F986-40C0-A2EE-82FA02EEB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CD2636B-BD7D-4563-9950-01D2F304A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BC5470-5823-4A2C-B29E-D3BF23D68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7872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8F9C0B1-9DE4-41C3-BF5D-1BCB578A8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2622753-BB0A-4FC7-AB28-B97D6A158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005F29F-022D-4FD8-A0FE-928E84F762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7B7FF-9A75-452D-AC18-AD422D771E6E}" type="datetimeFigureOut">
              <a:rPr lang="de-DE" smtClean="0"/>
              <a:t>24.11.19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836DF2-8EBA-4B61-997D-110AFAD5FB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335299-BD69-40C4-8B99-78DBBFB6D4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A6785-2015-43AF-A2C9-596A61025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3241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A8F035-E63D-44FE-A95A-1BDBCDBE3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de-DE" sz="11500" dirty="0" err="1"/>
              <a:t>KindFeedback</a:t>
            </a:r>
            <a:endParaRPr lang="de-DE" sz="115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ADA62E-9CA2-449E-A44B-AC0E941C58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HackaTUM2019 – 24.11.2019</a:t>
            </a:r>
          </a:p>
        </p:txBody>
      </p:sp>
    </p:spTree>
    <p:extLst>
      <p:ext uri="{BB962C8B-B14F-4D97-AF65-F5344CB8AC3E}">
        <p14:creationId xmlns:p14="http://schemas.microsoft.com/office/powerpoint/2010/main" val="2713509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296C79-DE00-40DB-97C2-1357BEFBD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78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5400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30DFC5-02BC-4994-9260-ECC91C047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0701" y="1320783"/>
            <a:ext cx="4270598" cy="5652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Reviewers </a:t>
            </a:r>
            <a:r>
              <a:rPr lang="de-DE" dirty="0" err="1"/>
              <a:t>comment</a:t>
            </a:r>
            <a:r>
              <a:rPr lang="de-DE" dirty="0"/>
              <a:t> on PR 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E3D517E0-3F42-4D0B-A4FF-24ADD6E02F7A}"/>
              </a:ext>
            </a:extLst>
          </p:cNvPr>
          <p:cNvSpPr txBox="1">
            <a:spLocks/>
          </p:cNvSpPr>
          <p:nvPr/>
        </p:nvSpPr>
        <p:spPr>
          <a:xfrm>
            <a:off x="4468186" y="2625829"/>
            <a:ext cx="3255628" cy="573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dirty="0"/>
              <a:t>PR </a:t>
            </a:r>
            <a:r>
              <a:rPr lang="de-DE" dirty="0" err="1"/>
              <a:t>closed</a:t>
            </a:r>
            <a:r>
              <a:rPr lang="de-DE" dirty="0"/>
              <a:t> 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019B43A-08B4-4C38-8335-3D9805B40832}"/>
              </a:ext>
            </a:extLst>
          </p:cNvPr>
          <p:cNvSpPr txBox="1">
            <a:spLocks/>
          </p:cNvSpPr>
          <p:nvPr/>
        </p:nvSpPr>
        <p:spPr>
          <a:xfrm>
            <a:off x="4260559" y="4012676"/>
            <a:ext cx="3670882" cy="573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dirty="0"/>
              <a:t>Sentiment </a:t>
            </a:r>
            <a:r>
              <a:rPr lang="de-DE" dirty="0" err="1"/>
              <a:t>analysis</a:t>
            </a: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38556C18-5A6A-44BD-9B39-6B769E375BA0}"/>
              </a:ext>
            </a:extLst>
          </p:cNvPr>
          <p:cNvSpPr txBox="1">
            <a:spLocks/>
          </p:cNvSpPr>
          <p:nvPr/>
        </p:nvSpPr>
        <p:spPr>
          <a:xfrm>
            <a:off x="4218615" y="5240655"/>
            <a:ext cx="3754771" cy="1437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dirty="0"/>
              <a:t>Feedback &amp; </a:t>
            </a:r>
            <a:r>
              <a:rPr lang="de-DE" dirty="0" err="1"/>
              <a:t>motivation</a:t>
            </a:r>
            <a:r>
              <a:rPr lang="de-DE" dirty="0"/>
              <a:t> </a:t>
            </a:r>
            <a:r>
              <a:rPr lang="de-DE" dirty="0" err="1"/>
              <a:t>suggestions</a:t>
            </a:r>
            <a:r>
              <a:rPr lang="de-DE" dirty="0"/>
              <a:t> </a:t>
            </a:r>
            <a:r>
              <a:rPr lang="de-DE" dirty="0" err="1"/>
              <a:t>sent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</a:t>
            </a:r>
            <a:r>
              <a:rPr lang="de-DE" dirty="0" err="1"/>
              <a:t>owner</a:t>
            </a:r>
            <a:r>
              <a:rPr lang="de-DE" dirty="0"/>
              <a:t> </a:t>
            </a:r>
          </a:p>
        </p:txBody>
      </p:sp>
      <p:sp>
        <p:nvSpPr>
          <p:cNvPr id="7" name="Pfeil: nach unten 6">
            <a:extLst>
              <a:ext uri="{FF2B5EF4-FFF2-40B4-BE49-F238E27FC236}">
                <a16:creationId xmlns:a16="http://schemas.microsoft.com/office/drawing/2014/main" id="{7074E54A-4E9A-4585-B88B-A2A425F06954}"/>
              </a:ext>
            </a:extLst>
          </p:cNvPr>
          <p:cNvSpPr/>
          <p:nvPr/>
        </p:nvSpPr>
        <p:spPr>
          <a:xfrm>
            <a:off x="5777219" y="1903641"/>
            <a:ext cx="637563" cy="6167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: nach unten 7">
            <a:extLst>
              <a:ext uri="{FF2B5EF4-FFF2-40B4-BE49-F238E27FC236}">
                <a16:creationId xmlns:a16="http://schemas.microsoft.com/office/drawing/2014/main" id="{41118EA7-4B8E-4506-97D6-EF02B1F10DC3}"/>
              </a:ext>
            </a:extLst>
          </p:cNvPr>
          <p:cNvSpPr/>
          <p:nvPr/>
        </p:nvSpPr>
        <p:spPr>
          <a:xfrm>
            <a:off x="5785607" y="3274715"/>
            <a:ext cx="620786" cy="6627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: nach unten 8">
            <a:extLst>
              <a:ext uri="{FF2B5EF4-FFF2-40B4-BE49-F238E27FC236}">
                <a16:creationId xmlns:a16="http://schemas.microsoft.com/office/drawing/2014/main" id="{D53338CF-B64F-4E34-B20B-9B8D37D5512D}"/>
              </a:ext>
            </a:extLst>
          </p:cNvPr>
          <p:cNvSpPr/>
          <p:nvPr/>
        </p:nvSpPr>
        <p:spPr>
          <a:xfrm>
            <a:off x="5785607" y="4584259"/>
            <a:ext cx="620786" cy="6627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4051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6E8DE-78BA-4002-A6A0-3FD60C5A6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35"/>
            <a:ext cx="10515600" cy="1325563"/>
          </a:xfrm>
        </p:spPr>
        <p:txBody>
          <a:bodyPr>
            <a:normAutofit/>
          </a:bodyPr>
          <a:lstStyle/>
          <a:p>
            <a:r>
              <a:rPr lang="de-DE" sz="5400" dirty="0"/>
              <a:t>Outlook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6863C74-0BEA-4D9B-B853-661D3064B21C}"/>
              </a:ext>
            </a:extLst>
          </p:cNvPr>
          <p:cNvSpPr/>
          <p:nvPr/>
        </p:nvSpPr>
        <p:spPr>
          <a:xfrm>
            <a:off x="838200" y="1700449"/>
            <a:ext cx="9901136" cy="2556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800" dirty="0" err="1"/>
              <a:t>Improve</a:t>
            </a:r>
            <a:r>
              <a:rPr lang="de-DE" sz="2800" dirty="0"/>
              <a:t> </a:t>
            </a:r>
            <a:r>
              <a:rPr lang="de-DE" sz="2800" dirty="0" err="1"/>
              <a:t>personality</a:t>
            </a:r>
            <a:r>
              <a:rPr lang="de-DE" sz="2800" dirty="0"/>
              <a:t> </a:t>
            </a:r>
            <a:r>
              <a:rPr lang="de-DE" sz="2800" dirty="0" err="1"/>
              <a:t>classification</a:t>
            </a:r>
            <a:endParaRPr lang="de-DE" sz="2800" dirty="0"/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Long-term </a:t>
            </a:r>
            <a:r>
              <a:rPr lang="de-DE" sz="2800" dirty="0" err="1"/>
              <a:t>analysis</a:t>
            </a:r>
            <a:r>
              <a:rPr lang="de-DE" sz="2800" dirty="0"/>
              <a:t> </a:t>
            </a:r>
            <a:r>
              <a:rPr lang="de-DE" sz="2800" dirty="0" err="1"/>
              <a:t>of</a:t>
            </a:r>
            <a:r>
              <a:rPr lang="de-DE" sz="2800" dirty="0"/>
              <a:t> </a:t>
            </a:r>
            <a:r>
              <a:rPr lang="de-DE" sz="2800" dirty="0" err="1"/>
              <a:t>performance</a:t>
            </a:r>
            <a:r>
              <a:rPr lang="de-DE" sz="2800" dirty="0"/>
              <a:t> </a:t>
            </a:r>
            <a:r>
              <a:rPr lang="de-DE" sz="2800" dirty="0" err="1"/>
              <a:t>with</a:t>
            </a:r>
            <a:r>
              <a:rPr lang="de-DE" sz="2800" dirty="0"/>
              <a:t> </a:t>
            </a:r>
            <a:r>
              <a:rPr lang="de-DE" sz="2800" dirty="0" err="1"/>
              <a:t>empathized</a:t>
            </a:r>
            <a:r>
              <a:rPr lang="de-DE" sz="2800" dirty="0"/>
              <a:t> </a:t>
            </a:r>
            <a:r>
              <a:rPr lang="de-DE" sz="2800" dirty="0" err="1"/>
              <a:t>feedback</a:t>
            </a:r>
            <a:endParaRPr lang="de-DE" sz="2800" dirty="0"/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800" dirty="0" err="1"/>
              <a:t>Provide</a:t>
            </a:r>
            <a:r>
              <a:rPr lang="de-DE" sz="2800" dirty="0"/>
              <a:t> </a:t>
            </a:r>
            <a:r>
              <a:rPr lang="de-DE" sz="2800" dirty="0" err="1"/>
              <a:t>application</a:t>
            </a:r>
            <a:r>
              <a:rPr lang="de-DE" sz="2800" dirty="0"/>
              <a:t> </a:t>
            </a:r>
            <a:r>
              <a:rPr lang="de-DE" sz="2800" dirty="0" err="1"/>
              <a:t>for</a:t>
            </a:r>
            <a:r>
              <a:rPr lang="de-DE" sz="2800" dirty="0"/>
              <a:t> all VCS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457C71-AFC8-4023-A123-0A161D70E0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701191"/>
            <a:ext cx="2119009" cy="111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3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6E8DE-78BA-4002-A6A0-3FD60C5A6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35"/>
            <a:ext cx="10515600" cy="1325563"/>
          </a:xfrm>
        </p:spPr>
        <p:txBody>
          <a:bodyPr>
            <a:normAutofit/>
          </a:bodyPr>
          <a:lstStyle/>
          <a:p>
            <a:r>
              <a:rPr lang="de-DE" sz="5400" dirty="0" err="1"/>
              <a:t>For</a:t>
            </a:r>
            <a:r>
              <a:rPr lang="de-DE" sz="5400" dirty="0"/>
              <a:t> a </a:t>
            </a:r>
            <a:r>
              <a:rPr lang="de-DE" sz="5400" dirty="0" err="1"/>
              <a:t>better</a:t>
            </a:r>
            <a:r>
              <a:rPr lang="de-DE" sz="5400" dirty="0"/>
              <a:t> </a:t>
            </a:r>
            <a:r>
              <a:rPr lang="de-DE" sz="5400" dirty="0" err="1"/>
              <a:t>feedback</a:t>
            </a:r>
            <a:r>
              <a:rPr lang="de-DE" sz="5400" dirty="0"/>
              <a:t> </a:t>
            </a:r>
            <a:r>
              <a:rPr lang="de-DE" sz="5400" dirty="0" err="1"/>
              <a:t>culture</a:t>
            </a:r>
            <a:endParaRPr lang="de-DE" sz="5400" dirty="0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59BC9812-65C2-4A05-88CF-8AD60CC9F393}"/>
              </a:ext>
            </a:extLst>
          </p:cNvPr>
          <p:cNvGrpSpPr/>
          <p:nvPr/>
        </p:nvGrpSpPr>
        <p:grpSpPr>
          <a:xfrm>
            <a:off x="838200" y="1621508"/>
            <a:ext cx="7196847" cy="2142920"/>
            <a:chOff x="838200" y="1621508"/>
            <a:chExt cx="7196847" cy="214292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E386E863-266B-414A-B561-49730E3A21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1621508"/>
              <a:ext cx="3210317" cy="214292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137E33F4-F655-49D0-942B-12B6246C7B60}"/>
                </a:ext>
              </a:extLst>
            </p:cNvPr>
            <p:cNvSpPr/>
            <p:nvPr/>
          </p:nvSpPr>
          <p:spPr>
            <a:xfrm>
              <a:off x="4330430" y="2044005"/>
              <a:ext cx="3704617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2800" dirty="0"/>
                <a:t>Feedback </a:t>
              </a:r>
              <a:r>
                <a:rPr lang="de-DE" sz="2800" dirty="0" err="1"/>
                <a:t>increasingly</a:t>
              </a:r>
              <a:r>
                <a:rPr lang="de-DE" sz="2800" dirty="0"/>
                <a:t> </a:t>
              </a:r>
              <a:r>
                <a:rPr lang="de-DE" sz="2800" dirty="0" err="1"/>
                <a:t>important</a:t>
              </a:r>
              <a:r>
                <a:rPr lang="de-DE" sz="2800" dirty="0"/>
                <a:t> </a:t>
              </a:r>
              <a:r>
                <a:rPr lang="de-DE" sz="2800" dirty="0" err="1"/>
                <a:t>for</a:t>
              </a:r>
              <a:r>
                <a:rPr lang="de-DE" sz="2800" dirty="0"/>
                <a:t> </a:t>
              </a:r>
              <a:r>
                <a:rPr lang="de-DE" sz="2800" dirty="0" err="1"/>
                <a:t>developer</a:t>
              </a:r>
              <a:r>
                <a:rPr lang="de-DE" sz="2800" dirty="0"/>
                <a:t> </a:t>
              </a:r>
              <a:r>
                <a:rPr lang="de-DE" sz="2800" dirty="0" err="1"/>
                <a:t>productivity</a:t>
              </a:r>
              <a:endParaRPr lang="de-DE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52430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6E8DE-78BA-4002-A6A0-3FD60C5A6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35"/>
            <a:ext cx="10515600" cy="1325563"/>
          </a:xfrm>
        </p:spPr>
        <p:txBody>
          <a:bodyPr>
            <a:normAutofit/>
          </a:bodyPr>
          <a:lstStyle/>
          <a:p>
            <a:r>
              <a:rPr lang="de-DE" sz="5400" dirty="0" err="1"/>
              <a:t>For</a:t>
            </a:r>
            <a:r>
              <a:rPr lang="de-DE" sz="5400" dirty="0"/>
              <a:t> a </a:t>
            </a:r>
            <a:r>
              <a:rPr lang="de-DE" sz="5400" dirty="0" err="1"/>
              <a:t>better</a:t>
            </a:r>
            <a:r>
              <a:rPr lang="de-DE" sz="5400" dirty="0"/>
              <a:t> </a:t>
            </a:r>
            <a:r>
              <a:rPr lang="de-DE" sz="5400" dirty="0" err="1"/>
              <a:t>feedback</a:t>
            </a:r>
            <a:r>
              <a:rPr lang="de-DE" sz="5400" dirty="0"/>
              <a:t> </a:t>
            </a:r>
            <a:r>
              <a:rPr lang="de-DE" sz="5400" dirty="0" err="1"/>
              <a:t>culture</a:t>
            </a:r>
            <a:endParaRPr lang="de-DE" sz="5400" dirty="0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59BC9812-65C2-4A05-88CF-8AD60CC9F393}"/>
              </a:ext>
            </a:extLst>
          </p:cNvPr>
          <p:cNvGrpSpPr/>
          <p:nvPr/>
        </p:nvGrpSpPr>
        <p:grpSpPr>
          <a:xfrm>
            <a:off x="838200" y="1621508"/>
            <a:ext cx="7196847" cy="2142920"/>
            <a:chOff x="838200" y="1621508"/>
            <a:chExt cx="7196847" cy="214292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E386E863-266B-414A-B561-49730E3A21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1621508"/>
              <a:ext cx="3210317" cy="214292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137E33F4-F655-49D0-942B-12B6246C7B60}"/>
                </a:ext>
              </a:extLst>
            </p:cNvPr>
            <p:cNvSpPr/>
            <p:nvPr/>
          </p:nvSpPr>
          <p:spPr>
            <a:xfrm>
              <a:off x="4330430" y="2044005"/>
              <a:ext cx="3704617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2800" dirty="0"/>
                <a:t>Feedback </a:t>
              </a:r>
              <a:r>
                <a:rPr lang="de-DE" sz="2800" dirty="0" err="1"/>
                <a:t>increasingly</a:t>
              </a:r>
              <a:r>
                <a:rPr lang="de-DE" sz="2800" dirty="0"/>
                <a:t> </a:t>
              </a:r>
              <a:r>
                <a:rPr lang="de-DE" sz="2800" dirty="0" err="1"/>
                <a:t>important</a:t>
              </a:r>
              <a:r>
                <a:rPr lang="de-DE" sz="2800" dirty="0"/>
                <a:t> </a:t>
              </a:r>
              <a:r>
                <a:rPr lang="de-DE" sz="2800" dirty="0" err="1"/>
                <a:t>for</a:t>
              </a:r>
              <a:r>
                <a:rPr lang="de-DE" sz="2800" dirty="0"/>
                <a:t> </a:t>
              </a:r>
              <a:r>
                <a:rPr lang="de-DE" sz="2800" dirty="0" err="1"/>
                <a:t>developer</a:t>
              </a:r>
              <a:r>
                <a:rPr lang="de-DE" sz="2800" dirty="0"/>
                <a:t> </a:t>
              </a:r>
              <a:r>
                <a:rPr lang="de-DE" sz="2800" dirty="0" err="1"/>
                <a:t>productivity</a:t>
              </a:r>
              <a:endParaRPr lang="de-DE" sz="2800" dirty="0"/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C6935100-1D08-4E85-8876-6231F0BCE05D}"/>
              </a:ext>
            </a:extLst>
          </p:cNvPr>
          <p:cNvGrpSpPr/>
          <p:nvPr/>
        </p:nvGrpSpPr>
        <p:grpSpPr>
          <a:xfrm>
            <a:off x="1990933" y="4205613"/>
            <a:ext cx="9362867" cy="2142920"/>
            <a:chOff x="1990933" y="4205613"/>
            <a:chExt cx="9362867" cy="2142920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3AE97B74-ABAB-4358-8657-334EF6AB0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9419" y="4205613"/>
              <a:ext cx="3214381" cy="214292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9260A0DA-4D9B-496A-B386-B72F19B1DC7F}"/>
                </a:ext>
              </a:extLst>
            </p:cNvPr>
            <p:cNvSpPr/>
            <p:nvPr/>
          </p:nvSpPr>
          <p:spPr>
            <a:xfrm>
              <a:off x="1990933" y="4584575"/>
              <a:ext cx="5790446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de-DE" sz="2800" dirty="0"/>
                <a:t>Managers </a:t>
              </a:r>
              <a:r>
                <a:rPr lang="de-DE" sz="2800" dirty="0" err="1"/>
                <a:t>need</a:t>
              </a:r>
              <a:r>
                <a:rPr lang="de-DE" sz="2800" dirty="0"/>
                <a:t> an </a:t>
              </a:r>
              <a:r>
                <a:rPr lang="de-DE" sz="2800" dirty="0" err="1"/>
                <a:t>understanding</a:t>
              </a:r>
              <a:r>
                <a:rPr lang="de-DE" sz="2800" dirty="0"/>
                <a:t> </a:t>
              </a:r>
              <a:r>
                <a:rPr lang="de-DE" sz="2800" dirty="0" err="1"/>
                <a:t>how</a:t>
              </a:r>
              <a:r>
                <a:rPr lang="de-DE" sz="2800" dirty="0"/>
                <a:t> </a:t>
              </a:r>
              <a:r>
                <a:rPr lang="de-DE" sz="2800" dirty="0" err="1"/>
                <a:t>to</a:t>
              </a:r>
              <a:r>
                <a:rPr lang="de-DE" sz="2800" dirty="0"/>
                <a:t> </a:t>
              </a:r>
              <a:r>
                <a:rPr lang="de-DE" sz="2800" dirty="0" err="1"/>
                <a:t>approach</a:t>
              </a:r>
              <a:r>
                <a:rPr lang="de-DE" sz="2800" dirty="0"/>
                <a:t> </a:t>
              </a:r>
              <a:r>
                <a:rPr lang="de-DE" sz="2800" dirty="0" err="1"/>
                <a:t>their</a:t>
              </a:r>
              <a:r>
                <a:rPr lang="de-DE" sz="2800" dirty="0"/>
                <a:t> </a:t>
              </a:r>
              <a:r>
                <a:rPr lang="de-DE" sz="2800" dirty="0" err="1"/>
                <a:t>team</a:t>
              </a:r>
              <a:r>
                <a:rPr lang="de-DE" sz="2800" dirty="0"/>
                <a:t> </a:t>
              </a:r>
              <a:r>
                <a:rPr lang="de-DE" sz="2800" dirty="0" err="1"/>
                <a:t>members</a:t>
              </a:r>
              <a:r>
                <a:rPr lang="de-DE" sz="2800" dirty="0"/>
                <a:t> </a:t>
              </a:r>
              <a:r>
                <a:rPr lang="de-DE" sz="2800" dirty="0" err="1"/>
                <a:t>with</a:t>
              </a:r>
              <a:r>
                <a:rPr lang="de-DE" sz="2800" dirty="0"/>
                <a:t> </a:t>
              </a:r>
              <a:r>
                <a:rPr lang="de-DE" sz="2800" dirty="0" err="1"/>
                <a:t>empathy</a:t>
              </a:r>
              <a:endParaRPr lang="de-DE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567300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EE5452-67A8-4285-B5C7-9C0872594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97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5400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861136-E913-475A-8DA3-B49484457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4924" y="1670909"/>
            <a:ext cx="2942149" cy="573626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sz="3200" dirty="0"/>
              <a:t>New </a:t>
            </a:r>
            <a:r>
              <a:rPr lang="de-DE" sz="3200" dirty="0" err="1"/>
              <a:t>developer</a:t>
            </a:r>
            <a:endParaRPr lang="de-DE" sz="3200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7722B2-4F43-4D9F-AE36-708D6EB89948}"/>
              </a:ext>
            </a:extLst>
          </p:cNvPr>
          <p:cNvSpPr txBox="1">
            <a:spLocks/>
          </p:cNvSpPr>
          <p:nvPr/>
        </p:nvSpPr>
        <p:spPr>
          <a:xfrm>
            <a:off x="1022758" y="4477944"/>
            <a:ext cx="2550952" cy="573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2695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EE5452-67A8-4285-B5C7-9C0872594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97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5400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861136-E913-475A-8DA3-B49484457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4924" y="1670909"/>
            <a:ext cx="2942149" cy="573626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sz="3200" dirty="0"/>
              <a:t>New </a:t>
            </a:r>
            <a:r>
              <a:rPr lang="de-DE" sz="3200" dirty="0" err="1"/>
              <a:t>developer</a:t>
            </a:r>
            <a:endParaRPr lang="de-DE" sz="3200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FEA0E69C-B7A2-41B6-99EB-E6B1718A6598}"/>
              </a:ext>
            </a:extLst>
          </p:cNvPr>
          <p:cNvSpPr txBox="1">
            <a:spLocks/>
          </p:cNvSpPr>
          <p:nvPr/>
        </p:nvSpPr>
        <p:spPr>
          <a:xfrm>
            <a:off x="4820523" y="3502719"/>
            <a:ext cx="2550952" cy="573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sz="3200" dirty="0" err="1"/>
              <a:t>Questionaire</a:t>
            </a:r>
            <a:endParaRPr lang="de-DE" sz="3200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7722B2-4F43-4D9F-AE36-708D6EB89948}"/>
              </a:ext>
            </a:extLst>
          </p:cNvPr>
          <p:cNvSpPr txBox="1">
            <a:spLocks/>
          </p:cNvSpPr>
          <p:nvPr/>
        </p:nvSpPr>
        <p:spPr>
          <a:xfrm>
            <a:off x="1022758" y="4477944"/>
            <a:ext cx="2550952" cy="573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8" name="Pfeil: nach unten 7">
            <a:extLst>
              <a:ext uri="{FF2B5EF4-FFF2-40B4-BE49-F238E27FC236}">
                <a16:creationId xmlns:a16="http://schemas.microsoft.com/office/drawing/2014/main" id="{042042D8-2C8B-47E1-90A0-0341F3AE8A0E}"/>
              </a:ext>
            </a:extLst>
          </p:cNvPr>
          <p:cNvSpPr/>
          <p:nvPr/>
        </p:nvSpPr>
        <p:spPr>
          <a:xfrm>
            <a:off x="5793995" y="2528465"/>
            <a:ext cx="604008" cy="8305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818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EE5452-67A8-4285-B5C7-9C0872594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97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5400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861136-E913-475A-8DA3-B49484457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4924" y="1670909"/>
            <a:ext cx="2942149" cy="573626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sz="3200" dirty="0"/>
              <a:t>New </a:t>
            </a:r>
            <a:r>
              <a:rPr lang="de-DE" sz="3200" dirty="0" err="1"/>
              <a:t>developer</a:t>
            </a:r>
            <a:endParaRPr lang="de-DE" sz="3200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FEA0E69C-B7A2-41B6-99EB-E6B1718A6598}"/>
              </a:ext>
            </a:extLst>
          </p:cNvPr>
          <p:cNvSpPr txBox="1">
            <a:spLocks/>
          </p:cNvSpPr>
          <p:nvPr/>
        </p:nvSpPr>
        <p:spPr>
          <a:xfrm>
            <a:off x="4820523" y="3502719"/>
            <a:ext cx="2550952" cy="573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sz="3200" dirty="0" err="1"/>
              <a:t>Questionaire</a:t>
            </a:r>
            <a:endParaRPr lang="de-DE" sz="3200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7722B2-4F43-4D9F-AE36-708D6EB89948}"/>
              </a:ext>
            </a:extLst>
          </p:cNvPr>
          <p:cNvSpPr txBox="1">
            <a:spLocks/>
          </p:cNvSpPr>
          <p:nvPr/>
        </p:nvSpPr>
        <p:spPr>
          <a:xfrm>
            <a:off x="1022758" y="4477944"/>
            <a:ext cx="2550952" cy="573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CEE23C36-11FB-477E-94FB-EE9469C131B7}"/>
              </a:ext>
            </a:extLst>
          </p:cNvPr>
          <p:cNvSpPr txBox="1">
            <a:spLocks/>
          </p:cNvSpPr>
          <p:nvPr/>
        </p:nvSpPr>
        <p:spPr>
          <a:xfrm>
            <a:off x="4338413" y="5372462"/>
            <a:ext cx="3515173" cy="1028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sz="3200" dirty="0"/>
              <a:t>Feedback- </a:t>
            </a:r>
            <a:r>
              <a:rPr lang="de-DE" sz="3200" dirty="0" err="1"/>
              <a:t>personality</a:t>
            </a:r>
            <a:r>
              <a:rPr lang="de-DE" sz="3200" dirty="0"/>
              <a:t>-type</a:t>
            </a:r>
          </a:p>
        </p:txBody>
      </p:sp>
      <p:sp>
        <p:nvSpPr>
          <p:cNvPr id="8" name="Pfeil: nach unten 7">
            <a:extLst>
              <a:ext uri="{FF2B5EF4-FFF2-40B4-BE49-F238E27FC236}">
                <a16:creationId xmlns:a16="http://schemas.microsoft.com/office/drawing/2014/main" id="{042042D8-2C8B-47E1-90A0-0341F3AE8A0E}"/>
              </a:ext>
            </a:extLst>
          </p:cNvPr>
          <p:cNvSpPr/>
          <p:nvPr/>
        </p:nvSpPr>
        <p:spPr>
          <a:xfrm>
            <a:off x="5793995" y="2528465"/>
            <a:ext cx="604008" cy="8305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: nach unten 8">
            <a:extLst>
              <a:ext uri="{FF2B5EF4-FFF2-40B4-BE49-F238E27FC236}">
                <a16:creationId xmlns:a16="http://schemas.microsoft.com/office/drawing/2014/main" id="{83667B99-1084-49ED-951F-1EB274BCBCE3}"/>
              </a:ext>
            </a:extLst>
          </p:cNvPr>
          <p:cNvSpPr/>
          <p:nvPr/>
        </p:nvSpPr>
        <p:spPr>
          <a:xfrm>
            <a:off x="5793995" y="4191928"/>
            <a:ext cx="604008" cy="8305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000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296C79-DE00-40DB-97C2-1357BEFBD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78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5400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30DFC5-02BC-4994-9260-ECC91C047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0701" y="1320783"/>
            <a:ext cx="4270598" cy="5652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Reviewers </a:t>
            </a:r>
            <a:r>
              <a:rPr lang="de-DE" dirty="0" err="1"/>
              <a:t>comment</a:t>
            </a:r>
            <a:r>
              <a:rPr lang="de-DE" dirty="0"/>
              <a:t> on PR </a:t>
            </a:r>
          </a:p>
        </p:txBody>
      </p:sp>
    </p:spTree>
    <p:extLst>
      <p:ext uri="{BB962C8B-B14F-4D97-AF65-F5344CB8AC3E}">
        <p14:creationId xmlns:p14="http://schemas.microsoft.com/office/powerpoint/2010/main" val="1814057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296C79-DE00-40DB-97C2-1357BEFBD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78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5400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30DFC5-02BC-4994-9260-ECC91C047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0701" y="1320783"/>
            <a:ext cx="4270598" cy="5652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Reviewers </a:t>
            </a:r>
            <a:r>
              <a:rPr lang="de-DE" dirty="0" err="1"/>
              <a:t>comment</a:t>
            </a:r>
            <a:r>
              <a:rPr lang="de-DE" dirty="0"/>
              <a:t> on PR 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E3D517E0-3F42-4D0B-A4FF-24ADD6E02F7A}"/>
              </a:ext>
            </a:extLst>
          </p:cNvPr>
          <p:cNvSpPr txBox="1">
            <a:spLocks/>
          </p:cNvSpPr>
          <p:nvPr/>
        </p:nvSpPr>
        <p:spPr>
          <a:xfrm>
            <a:off x="4468186" y="2625829"/>
            <a:ext cx="3255628" cy="573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dirty="0"/>
              <a:t>PR </a:t>
            </a:r>
            <a:r>
              <a:rPr lang="de-DE" dirty="0" err="1"/>
              <a:t>closed</a:t>
            </a:r>
            <a:r>
              <a:rPr lang="de-DE" dirty="0"/>
              <a:t> </a:t>
            </a:r>
          </a:p>
        </p:txBody>
      </p:sp>
      <p:sp>
        <p:nvSpPr>
          <p:cNvPr id="7" name="Pfeil: nach unten 6">
            <a:extLst>
              <a:ext uri="{FF2B5EF4-FFF2-40B4-BE49-F238E27FC236}">
                <a16:creationId xmlns:a16="http://schemas.microsoft.com/office/drawing/2014/main" id="{7074E54A-4E9A-4585-B88B-A2A425F06954}"/>
              </a:ext>
            </a:extLst>
          </p:cNvPr>
          <p:cNvSpPr/>
          <p:nvPr/>
        </p:nvSpPr>
        <p:spPr>
          <a:xfrm>
            <a:off x="5777219" y="1903641"/>
            <a:ext cx="637563" cy="6167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9029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296C79-DE00-40DB-97C2-1357BEFBD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78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5400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30DFC5-02BC-4994-9260-ECC91C047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0701" y="1320783"/>
            <a:ext cx="4270598" cy="5652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Reviewers </a:t>
            </a:r>
            <a:r>
              <a:rPr lang="de-DE" dirty="0" err="1"/>
              <a:t>comment</a:t>
            </a:r>
            <a:r>
              <a:rPr lang="de-DE" dirty="0"/>
              <a:t> on PR 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E3D517E0-3F42-4D0B-A4FF-24ADD6E02F7A}"/>
              </a:ext>
            </a:extLst>
          </p:cNvPr>
          <p:cNvSpPr txBox="1">
            <a:spLocks/>
          </p:cNvSpPr>
          <p:nvPr/>
        </p:nvSpPr>
        <p:spPr>
          <a:xfrm>
            <a:off x="4468186" y="2625829"/>
            <a:ext cx="3255628" cy="573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dirty="0"/>
              <a:t>PR </a:t>
            </a:r>
            <a:r>
              <a:rPr lang="de-DE" dirty="0" err="1"/>
              <a:t>closed</a:t>
            </a:r>
            <a:r>
              <a:rPr lang="de-DE" dirty="0"/>
              <a:t> 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019B43A-08B4-4C38-8335-3D9805B40832}"/>
              </a:ext>
            </a:extLst>
          </p:cNvPr>
          <p:cNvSpPr txBox="1">
            <a:spLocks/>
          </p:cNvSpPr>
          <p:nvPr/>
        </p:nvSpPr>
        <p:spPr>
          <a:xfrm>
            <a:off x="4260559" y="4012676"/>
            <a:ext cx="3670882" cy="573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dirty="0"/>
              <a:t>Sentiment </a:t>
            </a:r>
            <a:r>
              <a:rPr lang="de-DE" dirty="0" err="1"/>
              <a:t>analysis</a:t>
            </a:r>
            <a:endParaRPr lang="de-DE" dirty="0"/>
          </a:p>
        </p:txBody>
      </p:sp>
      <p:sp>
        <p:nvSpPr>
          <p:cNvPr id="7" name="Pfeil: nach unten 6">
            <a:extLst>
              <a:ext uri="{FF2B5EF4-FFF2-40B4-BE49-F238E27FC236}">
                <a16:creationId xmlns:a16="http://schemas.microsoft.com/office/drawing/2014/main" id="{7074E54A-4E9A-4585-B88B-A2A425F06954}"/>
              </a:ext>
            </a:extLst>
          </p:cNvPr>
          <p:cNvSpPr/>
          <p:nvPr/>
        </p:nvSpPr>
        <p:spPr>
          <a:xfrm>
            <a:off x="5777219" y="1903641"/>
            <a:ext cx="637563" cy="6167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: nach unten 7">
            <a:extLst>
              <a:ext uri="{FF2B5EF4-FFF2-40B4-BE49-F238E27FC236}">
                <a16:creationId xmlns:a16="http://schemas.microsoft.com/office/drawing/2014/main" id="{41118EA7-4B8E-4506-97D6-EF02B1F10DC3}"/>
              </a:ext>
            </a:extLst>
          </p:cNvPr>
          <p:cNvSpPr/>
          <p:nvPr/>
        </p:nvSpPr>
        <p:spPr>
          <a:xfrm>
            <a:off x="5785607" y="3274715"/>
            <a:ext cx="620786" cy="6627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7512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105</Words>
  <Application>Microsoft Macintosh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</vt:lpstr>
      <vt:lpstr>KindFeedback</vt:lpstr>
      <vt:lpstr>For a better feedback culture</vt:lpstr>
      <vt:lpstr>For a better feedback culture</vt:lpstr>
      <vt:lpstr>Workflow</vt:lpstr>
      <vt:lpstr>Workflow</vt:lpstr>
      <vt:lpstr>Workflow</vt:lpstr>
      <vt:lpstr>Workflow</vt:lpstr>
      <vt:lpstr>Workflow</vt:lpstr>
      <vt:lpstr>Workflow</vt:lpstr>
      <vt:lpstr>Workflow</vt:lpstr>
      <vt:lpstr>Outlook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Kind Feedback</dc:title>
  <dc:creator>Nina Schwanke</dc:creator>
  <cp:lastModifiedBy>Lukas Gerhardt</cp:lastModifiedBy>
  <cp:revision>13</cp:revision>
  <dcterms:created xsi:type="dcterms:W3CDTF">2019-11-24T08:11:20Z</dcterms:created>
  <dcterms:modified xsi:type="dcterms:W3CDTF">2019-11-25T09:53:29Z</dcterms:modified>
</cp:coreProperties>
</file>

<file path=docProps/thumbnail.jpeg>
</file>